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414339" y="5589240"/>
            <a:ext cx="8305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/>
              <a:t>Figure </a:t>
            </a:r>
            <a:r>
              <a:rPr lang="en-US" sz="1200" b="1" dirty="0" smtClean="0"/>
              <a:t>1</a:t>
            </a:r>
            <a:r>
              <a:rPr lang="en-US" sz="1200" b="1" dirty="0" smtClean="0">
                <a:latin typeface="+mj-lt"/>
              </a:rPr>
              <a:t>: </a:t>
            </a:r>
            <a:r>
              <a:rPr lang="en-US" sz="1200" dirty="0" smtClean="0">
                <a:latin typeface="+mj-lt"/>
              </a:rPr>
              <a:t>FGF-18 induced proliferation in NDHF cells measured by the </a:t>
            </a:r>
            <a:r>
              <a:rPr lang="en-US" sz="1200" dirty="0" err="1" smtClean="0">
                <a:latin typeface="+mj-lt"/>
              </a:rPr>
              <a:t>RotiTest</a:t>
            </a:r>
            <a:r>
              <a:rPr lang="en-US" sz="1200" dirty="0" smtClean="0">
                <a:latin typeface="+mj-lt"/>
              </a:rPr>
              <a:t> Assay from Roth (left panel). </a:t>
            </a:r>
            <a:r>
              <a:rPr lang="de-DE" sz="1200" dirty="0" smtClean="0">
                <a:latin typeface="+mj-lt"/>
                <a:cs typeface="Arial" pitchFamily="34" charset="0"/>
              </a:rPr>
              <a:t>Coomassie </a:t>
            </a:r>
            <a:r>
              <a:rPr lang="de-DE" sz="1200" dirty="0" err="1">
                <a:latin typeface="+mj-lt"/>
                <a:cs typeface="Arial" pitchFamily="34" charset="0"/>
              </a:rPr>
              <a:t>stain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of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purified</a:t>
            </a:r>
            <a:r>
              <a:rPr lang="de-DE" sz="1200" dirty="0">
                <a:latin typeface="+mj-lt"/>
                <a:cs typeface="Arial" pitchFamily="34" charset="0"/>
              </a:rPr>
              <a:t> rh FGF-18 </a:t>
            </a:r>
            <a:r>
              <a:rPr lang="de-DE" sz="1200" dirty="0" err="1">
                <a:latin typeface="+mj-lt"/>
                <a:cs typeface="Arial" pitchFamily="34" charset="0"/>
              </a:rPr>
              <a:t>derived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from</a:t>
            </a:r>
            <a:r>
              <a:rPr lang="de-DE" sz="1200" dirty="0">
                <a:latin typeface="+mj-lt"/>
                <a:cs typeface="Arial" pitchFamily="34" charset="0"/>
              </a:rPr>
              <a:t> E. coli. Lane 1: </a:t>
            </a:r>
            <a:r>
              <a:rPr lang="de-DE" sz="1200" dirty="0" err="1">
                <a:latin typeface="+mj-lt"/>
                <a:cs typeface="Arial" pitchFamily="34" charset="0"/>
              </a:rPr>
              <a:t>purifed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from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cytosolic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fraction</a:t>
            </a:r>
            <a:r>
              <a:rPr lang="de-DE" sz="1200" dirty="0">
                <a:latin typeface="+mj-lt"/>
                <a:cs typeface="Arial" pitchFamily="34" charset="0"/>
              </a:rPr>
              <a:t>; Lane 2: </a:t>
            </a:r>
            <a:r>
              <a:rPr lang="de-DE" sz="1200" dirty="0" err="1">
                <a:latin typeface="+mj-lt"/>
                <a:cs typeface="Arial" pitchFamily="34" charset="0"/>
              </a:rPr>
              <a:t>purified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from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Inclusion</a:t>
            </a:r>
            <a:r>
              <a:rPr lang="de-DE" sz="1200" dirty="0">
                <a:latin typeface="+mj-lt"/>
                <a:cs typeface="Arial" pitchFamily="34" charset="0"/>
              </a:rPr>
              <a:t> </a:t>
            </a:r>
            <a:r>
              <a:rPr lang="de-DE" sz="1200" dirty="0" err="1">
                <a:latin typeface="+mj-lt"/>
                <a:cs typeface="Arial" pitchFamily="34" charset="0"/>
              </a:rPr>
              <a:t>bodies</a:t>
            </a:r>
            <a:r>
              <a:rPr lang="de-DE" sz="1200" dirty="0">
                <a:latin typeface="+mj-lt"/>
                <a:cs typeface="Arial" pitchFamily="34" charset="0"/>
              </a:rPr>
              <a:t>.</a:t>
            </a:r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945458" y="946655"/>
            <a:ext cx="52395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FGF-18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(#100-025; Proliferation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in NHDF,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RotiTest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assay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961" y="1772816"/>
            <a:ext cx="3791221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34</cp:revision>
  <dcterms:created xsi:type="dcterms:W3CDTF">2014-04-11T11:40:46Z</dcterms:created>
  <dcterms:modified xsi:type="dcterms:W3CDTF">2015-03-12T14:52:24Z</dcterms:modified>
</cp:coreProperties>
</file>